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/3364/download-all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rriaga/face_classification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60414"/>
            <a:ext cx="5833943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Pallapati pavan kumar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63798" y="3359110"/>
            <a:ext cx="470904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Lovely Professional University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3798" y="4087892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punjab , jalandhar,144411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63798" y="4762619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 num: 12217293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63798" y="5437346"/>
            <a:ext cx="1290280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mail: yadavpavankumar319@gmail.com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32509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Emotion Recognition from Facial Expressions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606052"/>
            <a:ext cx="74164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exploration into understanding and quantifying human emotions through facial analysis.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86990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is Emotion Recognition?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260533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Emotion recognition is a software technique that analyzes human faces using advanced image processing and sophisticated algorithms. It aims to "read" emotions and determine the probabilities of mixed emotions a person might be experiencing.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163616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Installation Guide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5162312"/>
            <a:ext cx="129028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get started, you'll need to install the necessary dependencies. This can be done easily by using the provided requirements file.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63798" y="6096238"/>
            <a:ext cx="12902803" cy="669369"/>
          </a:xfrm>
          <a:prstGeom prst="roundRect">
            <a:avLst>
              <a:gd name="adj" fmla="val 13552"/>
            </a:avLst>
          </a:prstGeom>
          <a:solidFill>
            <a:srgbClr val="001D4D"/>
          </a:solidFill>
          <a:ln/>
        </p:spPr>
      </p:sp>
      <p:sp>
        <p:nvSpPr>
          <p:cNvPr id="6" name="Shape 3"/>
          <p:cNvSpPr/>
          <p:nvPr/>
        </p:nvSpPr>
        <p:spPr>
          <a:xfrm>
            <a:off x="853083" y="6096238"/>
            <a:ext cx="12924234" cy="669369"/>
          </a:xfrm>
          <a:prstGeom prst="roundRect">
            <a:avLst>
              <a:gd name="adj" fmla="val 4840"/>
            </a:avLst>
          </a:prstGeom>
          <a:solidFill>
            <a:srgbClr val="001D4D"/>
          </a:solidFill>
          <a:ln/>
        </p:spPr>
      </p:sp>
      <p:sp>
        <p:nvSpPr>
          <p:cNvPr id="7" name="Text 4"/>
          <p:cNvSpPr/>
          <p:nvPr/>
        </p:nvSpPr>
        <p:spPr>
          <a:xfrm>
            <a:off x="1068943" y="6258163"/>
            <a:ext cx="1249251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74081"/>
            <a:ext cx="6990278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How to Use the Application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3172778"/>
            <a:ext cx="74164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Run the real-time video script to launch the application. A window will display your webcam feed, while another will show the detected emotional probabilities.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350198" y="4452223"/>
            <a:ext cx="7416403" cy="669369"/>
          </a:xfrm>
          <a:prstGeom prst="roundRect">
            <a:avLst>
              <a:gd name="adj" fmla="val 13552"/>
            </a:avLst>
          </a:prstGeom>
          <a:solidFill>
            <a:srgbClr val="001D4D"/>
          </a:solidFill>
          <a:ln/>
        </p:spPr>
      </p:sp>
      <p:sp>
        <p:nvSpPr>
          <p:cNvPr id="6" name="Shape 3"/>
          <p:cNvSpPr/>
          <p:nvPr/>
        </p:nvSpPr>
        <p:spPr>
          <a:xfrm>
            <a:off x="6339483" y="4452223"/>
            <a:ext cx="7437834" cy="669369"/>
          </a:xfrm>
          <a:prstGeom prst="roundRect">
            <a:avLst>
              <a:gd name="adj" fmla="val 4840"/>
            </a:avLst>
          </a:prstGeom>
          <a:solidFill>
            <a:srgbClr val="001D4D"/>
          </a:solidFill>
          <a:ln/>
        </p:spPr>
      </p:sp>
      <p:sp>
        <p:nvSpPr>
          <p:cNvPr id="7" name="Text 4"/>
          <p:cNvSpPr/>
          <p:nvPr/>
        </p:nvSpPr>
        <p:spPr>
          <a:xfrm>
            <a:off x="6555343" y="4614148"/>
            <a:ext cx="700611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real_time_video.py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350198" y="5364480"/>
            <a:ext cx="74164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included pretrained model offers the best accuracy. For custom models, you may need to run the training script.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03621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the Emotion Classifier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3977164"/>
            <a:ext cx="74164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If you wish to train your own emotion classifier or use a different model, you can execute the following script. This allows for customization and experimentation with various models.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350198" y="5256609"/>
            <a:ext cx="7416403" cy="669369"/>
          </a:xfrm>
          <a:prstGeom prst="roundRect">
            <a:avLst>
              <a:gd name="adj" fmla="val 13552"/>
            </a:avLst>
          </a:prstGeom>
          <a:solidFill>
            <a:srgbClr val="001D4D"/>
          </a:solidFill>
          <a:ln/>
        </p:spPr>
      </p:sp>
      <p:sp>
        <p:nvSpPr>
          <p:cNvPr id="6" name="Shape 3"/>
          <p:cNvSpPr/>
          <p:nvPr/>
        </p:nvSpPr>
        <p:spPr>
          <a:xfrm>
            <a:off x="6339483" y="5256609"/>
            <a:ext cx="7437834" cy="669369"/>
          </a:xfrm>
          <a:prstGeom prst="roundRect">
            <a:avLst>
              <a:gd name="adj" fmla="val 4840"/>
            </a:avLst>
          </a:prstGeom>
          <a:solidFill>
            <a:srgbClr val="001D4D"/>
          </a:solidFill>
          <a:ln/>
        </p:spPr>
      </p:sp>
      <p:sp>
        <p:nvSpPr>
          <p:cNvPr id="7" name="Text 4"/>
          <p:cNvSpPr/>
          <p:nvPr/>
        </p:nvSpPr>
        <p:spPr>
          <a:xfrm>
            <a:off x="6555343" y="5418534"/>
            <a:ext cx="700611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highlight>
                  <a:srgbClr val="001D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train_emotion_classifier.py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08766"/>
            <a:ext cx="539936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Utilized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3507462"/>
            <a:ext cx="7416403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project utilizes a dataset available on Kaggle for emotion classification. After downloading, place the CSV file in the specified directory.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4786908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fer2013 dataset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3798" y="5375315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current test accuracy for fer2013 emotion classification is 66%.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681526"/>
            <a:ext cx="5965388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Inspiration and Credits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63798" y="3680222"/>
            <a:ext cx="7416403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work draws significant inspiration from existing projects and valuable resources in the field of facial analysis and machine learning.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863798" y="4614148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Inspired by: </a:t>
            </a:r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oarriaga/face_classification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63798" y="5202555"/>
            <a:ext cx="741640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Assisted by resources from Adrian Rosebrock.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924413"/>
            <a:ext cx="5733812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Enhancements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3923109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 exciting ongoing development includes drawing emotion faces directly next to the detected face in the application's interface. This will provide a more intuitive and visually direct representation of the analysis.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2025-07-03T07:31:57Z</dcterms:created>
  <dcterms:modified xsi:type="dcterms:W3CDTF">2025-07-03T07:31:57Z</dcterms:modified>
</cp:coreProperties>
</file>